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3.1-->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 id="2147483683" r:id="rId3"/>
  </p:sldMasterIdLst>
  <p:sldIdLst>
    <p:sldId id="259" r:id="rId4"/>
    <p:sldId id="262" r:id="rId5"/>
  </p:sldIdLst>
  <p:sldSz cx="10693400" cy="15122525"/>
  <p:notesSz cx="6858000" cy="9144000"/>
  <p:custDataLst>
    <p:tags r:id="rId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tableStyles" Target="tableStyles.xml" /><Relationship Id="rId2" Type="http://schemas.openxmlformats.org/officeDocument/2006/relationships/slideMaster" Target="slideMasters/slideMaster2.xml" /><Relationship Id="rId3" Type="http://schemas.openxmlformats.org/officeDocument/2006/relationships/slideMaster" Target="slideMasters/slideMaster3.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tags" Target="tags/tag1.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heme" Target="theme/theme1.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A24B406E-4D74-4666-BDCD-AC4F131832B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A84974DA-A254-463C-A376-96315D2AC820}"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8C4ECB66-AA91-4F12-A7F8-E3C33338CCF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AE497DE4-82C7-408E-94A2-E2B4E89B0CCB}"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A1127549-78E5-4B71-A2C0-CC47648FE0BA}"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AB7E57B3-F943-492C-BC8B-ED3CD2C93383}"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9A7BE9FA-3288-4288-9320-51A75366FC6E}"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FB5A2166-BAAB-440D-9C26-873EDD180DC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03DAAB0C-3BF3-45EC-97E2-0B596DC035B7}"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7BDF860-F577-4393-B18C-07A4A5B37DFE}"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C43440-CD71-402E-8AE6-F7B1C9CB8E9D}"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Διαφάνεια τίτλου">
    <p:spTree>
      <p:nvGrpSpPr>
        <p:cNvPr id="1" name=""/>
        <p:cNvGrpSpPr/>
        <p:nvPr/>
      </p:nvGrpSpPr>
      <p:grpSpPr>
        <a:xfrm>
          <a:off x="0" y="0"/>
          <a:ext cx="0" cy="0"/>
        </a:xfrm>
      </p:grpSpPr>
      <p:sp>
        <p:nvSpPr>
          <p:cNvPr id="2" name="1 - Τίτλος"/>
          <p:cNvSpPr>
            <a:spLocks noGrp="1"/>
          </p:cNvSpPr>
          <p:nvPr>
            <p:ph type="ctrTitle"/>
          </p:nvPr>
        </p:nvSpPr>
        <p:spPr>
          <a:xfrm>
            <a:off x="802006" y="4697787"/>
            <a:ext cx="9089390" cy="3241542"/>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604010" y="8569432"/>
            <a:ext cx="7485380" cy="3864645"/>
          </a:xfrm>
        </p:spPr>
        <p:txBody>
          <a:bodyPr/>
          <a:lstStyle>
            <a:lvl1pPr marL="0" indent="0" algn="ctr">
              <a:buNone/>
              <a:defRPr>
                <a:solidFill>
                  <a:schemeClr val="tx1">
                    <a:tint val="75000"/>
                  </a:schemeClr>
                </a:solidFill>
              </a:defRPr>
            </a:lvl1pPr>
            <a:lvl2pPr marL="737134" indent="0" algn="ctr">
              <a:buNone/>
              <a:defRPr>
                <a:solidFill>
                  <a:schemeClr val="tx1">
                    <a:tint val="75000"/>
                  </a:schemeClr>
                </a:solidFill>
              </a:defRPr>
            </a:lvl2pPr>
            <a:lvl3pPr marL="1474268" indent="0" algn="ctr">
              <a:buNone/>
              <a:defRPr>
                <a:solidFill>
                  <a:schemeClr val="tx1">
                    <a:tint val="75000"/>
                  </a:schemeClr>
                </a:solidFill>
              </a:defRPr>
            </a:lvl3pPr>
            <a:lvl4pPr marL="2211403" indent="0" algn="ctr">
              <a:buNone/>
              <a:defRPr>
                <a:solidFill>
                  <a:schemeClr val="tx1">
                    <a:tint val="75000"/>
                  </a:schemeClr>
                </a:solidFill>
              </a:defRPr>
            </a:lvl4pPr>
            <a:lvl5pPr marL="2948537" indent="0" algn="ctr">
              <a:buNone/>
              <a:defRPr>
                <a:solidFill>
                  <a:schemeClr val="tx1">
                    <a:tint val="75000"/>
                  </a:schemeClr>
                </a:solidFill>
              </a:defRPr>
            </a:lvl5pPr>
            <a:lvl6pPr marL="3685670" indent="0" algn="ctr">
              <a:buNone/>
              <a:defRPr>
                <a:solidFill>
                  <a:schemeClr val="tx1">
                    <a:tint val="75000"/>
                  </a:schemeClr>
                </a:solidFill>
              </a:defRPr>
            </a:lvl6pPr>
            <a:lvl7pPr marL="4422805" indent="0" algn="ctr">
              <a:buNone/>
              <a:defRPr>
                <a:solidFill>
                  <a:schemeClr val="tx1">
                    <a:tint val="75000"/>
                  </a:schemeClr>
                </a:solidFill>
              </a:defRPr>
            </a:lvl7pPr>
            <a:lvl8pPr marL="5159938" indent="0" algn="ctr">
              <a:buNone/>
              <a:defRPr>
                <a:solidFill>
                  <a:schemeClr val="tx1">
                    <a:tint val="75000"/>
                  </a:schemeClr>
                </a:solidFill>
              </a:defRPr>
            </a:lvl8pPr>
            <a:lvl9pPr marL="5897072"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t>10/10/2023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spd="med"/>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Τίτλος και Αντικείμενο">
    <p:spTree>
      <p:nvGrpSpPr>
        <p:cNvPr id="1" name=""/>
        <p:cNvGrpSpPr/>
        <p:nvPr/>
      </p:nvGrpSpPr>
      <p:grpSpPr>
        <a:xfrm>
          <a:off x="0" y="0"/>
          <a: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t>10/10/2023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Κεφαλίδα ενότητας">
    <p:spTree>
      <p:nvGrpSpPr>
        <p:cNvPr id="1" name=""/>
        <p:cNvGrpSpPr/>
        <p:nvPr/>
      </p:nvGrpSpPr>
      <p:grpSpPr>
        <a:xfrm>
          <a:off x="0" y="0"/>
          <a:ext cx="0" cy="0"/>
        </a:xfrm>
      </p:grpSpPr>
      <p:sp>
        <p:nvSpPr>
          <p:cNvPr id="2" name="1 - Τίτλος"/>
          <p:cNvSpPr>
            <a:spLocks noGrp="1"/>
          </p:cNvSpPr>
          <p:nvPr>
            <p:ph type="title"/>
          </p:nvPr>
        </p:nvSpPr>
        <p:spPr>
          <a:xfrm>
            <a:off x="844705" y="9717626"/>
            <a:ext cx="9089390" cy="3003501"/>
          </a:xfrm>
        </p:spPr>
        <p:txBody>
          <a:bodyPr anchor="t"/>
          <a:lstStyle>
            <a:lvl1pPr algn="l">
              <a:defRPr sz="6500" b="1" cap="all"/>
            </a:lvl1pPr>
          </a:lstStyle>
          <a:p>
            <a:r>
              <a:rPr lang="el-GR"/>
              <a:t>Kλικ για επεξεργασία του τίτλου</a:t>
            </a:r>
          </a:p>
        </p:txBody>
      </p:sp>
      <p:sp>
        <p:nvSpPr>
          <p:cNvPr id="3" name="2 - Θέση κειμένου"/>
          <p:cNvSpPr>
            <a:spLocks noGrp="1"/>
          </p:cNvSpPr>
          <p:nvPr>
            <p:ph type="body" idx="1"/>
          </p:nvPr>
        </p:nvSpPr>
        <p:spPr>
          <a:xfrm>
            <a:off x="844705" y="6409575"/>
            <a:ext cx="9089390" cy="3308051"/>
          </a:xfrm>
        </p:spPr>
        <p:txBody>
          <a:bodyPr anchor="b"/>
          <a:lstStyle>
            <a:lvl1pPr marL="0" indent="0">
              <a:buNone/>
              <a:defRPr sz="3200">
                <a:solidFill>
                  <a:schemeClr val="tx1">
                    <a:tint val="75000"/>
                  </a:schemeClr>
                </a:solidFill>
              </a:defRPr>
            </a:lvl1pPr>
            <a:lvl2pPr marL="737134" indent="0">
              <a:buNone/>
              <a:defRPr sz="2900">
                <a:solidFill>
                  <a:schemeClr val="tx1">
                    <a:tint val="75000"/>
                  </a:schemeClr>
                </a:solidFill>
              </a:defRPr>
            </a:lvl2pPr>
            <a:lvl3pPr marL="1474268" indent="0">
              <a:buNone/>
              <a:defRPr sz="2500">
                <a:solidFill>
                  <a:schemeClr val="tx1">
                    <a:tint val="75000"/>
                  </a:schemeClr>
                </a:solidFill>
              </a:defRPr>
            </a:lvl3pPr>
            <a:lvl4pPr marL="2211403" indent="0">
              <a:buNone/>
              <a:defRPr sz="2300">
                <a:solidFill>
                  <a:schemeClr val="tx1">
                    <a:tint val="75000"/>
                  </a:schemeClr>
                </a:solidFill>
              </a:defRPr>
            </a:lvl4pPr>
            <a:lvl5pPr marL="2948537" indent="0">
              <a:buNone/>
              <a:defRPr sz="2300">
                <a:solidFill>
                  <a:schemeClr val="tx1">
                    <a:tint val="75000"/>
                  </a:schemeClr>
                </a:solidFill>
              </a:defRPr>
            </a:lvl5pPr>
            <a:lvl6pPr marL="3685670" indent="0">
              <a:buNone/>
              <a:defRPr sz="2300">
                <a:solidFill>
                  <a:schemeClr val="tx1">
                    <a:tint val="75000"/>
                  </a:schemeClr>
                </a:solidFill>
              </a:defRPr>
            </a:lvl6pPr>
            <a:lvl7pPr marL="4422805" indent="0">
              <a:buNone/>
              <a:defRPr sz="2300">
                <a:solidFill>
                  <a:schemeClr val="tx1">
                    <a:tint val="75000"/>
                  </a:schemeClr>
                </a:solidFill>
              </a:defRPr>
            </a:lvl7pPr>
            <a:lvl8pPr marL="5159938" indent="0">
              <a:buNone/>
              <a:defRPr sz="2300">
                <a:solidFill>
                  <a:schemeClr val="tx1">
                    <a:tint val="75000"/>
                  </a:schemeClr>
                </a:solidFill>
              </a:defRPr>
            </a:lvl8pPr>
            <a:lvl9pPr marL="5897072" indent="0">
              <a:buNone/>
              <a:defRPr sz="23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t>10/10/2023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Δύο περιεχόμενα">
    <p:spTree>
      <p:nvGrpSpPr>
        <p:cNvPr id="1" name=""/>
        <p:cNvGrpSpPr/>
        <p:nvPr/>
      </p:nvGrpSpPr>
      <p:grpSpPr>
        <a:xfrm>
          <a:off x="0" y="0"/>
          <a: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560662"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5703147"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t>10/10/2023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Σύγκριση">
    <p:spTree>
      <p:nvGrpSpPr>
        <p:cNvPr id="1" name=""/>
        <p:cNvGrpSpPr/>
        <p:nvPr/>
      </p:nvGrpSpPr>
      <p:grpSpPr>
        <a:xfrm>
          <a:off x="0" y="0"/>
          <a:ext cx="0" cy="0"/>
        </a:xfrm>
      </p:grpSpPr>
      <p:sp>
        <p:nvSpPr>
          <p:cNvPr id="2" name="1 - Τίτλος"/>
          <p:cNvSpPr>
            <a:spLocks noGrp="1"/>
          </p:cNvSpPr>
          <p:nvPr>
            <p:ph type="title"/>
          </p:nvPr>
        </p:nvSpPr>
        <p:spPr>
          <a:xfrm>
            <a:off x="534671" y="605605"/>
            <a:ext cx="9624060" cy="2520421"/>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534672" y="3385066"/>
            <a:ext cx="4724775"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534672" y="4795800"/>
            <a:ext cx="4724775"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5432100" y="3385066"/>
            <a:ext cx="4726632"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5432100" y="4795800"/>
            <a:ext cx="4726632"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1123018E-230E-479C-96EF-48C6CCCA17DE}" type="datetimeFigureOut">
              <a:rPr lang="el-GR" smtClean="0"/>
              <a:t>10/10/2023</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Μόνο τίτλος">
    <p:spTree>
      <p:nvGrpSpPr>
        <p:cNvPr id="1" name=""/>
        <p:cNvGrpSpPr/>
        <p:nvPr/>
      </p:nvGrpSpPr>
      <p:grpSpPr>
        <a:xfrm>
          <a:off x="0" y="0"/>
          <a: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1123018E-230E-479C-96EF-48C6CCCA17DE}" type="datetimeFigureOut">
              <a:rPr lang="el-GR" smtClean="0"/>
              <a:t>10/10/2023</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Κενή">
    <p:spTree>
      <p:nvGrpSpPr>
        <p:cNvPr id="1" name=""/>
        <p:cNvGrpSpPr/>
        <p:nvPr/>
      </p:nvGrpSpPr>
      <p:grpSpPr>
        <a:xfrm>
          <a:off x="0" y="0"/>
          <a:ext cx="0" cy="0"/>
        </a:xfrm>
      </p:grpSpPr>
      <p:sp>
        <p:nvSpPr>
          <p:cNvPr id="2" name="1 - Θέση ημερομηνίας"/>
          <p:cNvSpPr>
            <a:spLocks noGrp="1"/>
          </p:cNvSpPr>
          <p:nvPr>
            <p:ph type="dt" sz="half" idx="10"/>
          </p:nvPr>
        </p:nvSpPr>
        <p:spPr/>
        <p:txBody>
          <a:bodyPr/>
          <a:lstStyle/>
          <a:p>
            <a:fld id="{1123018E-230E-479C-96EF-48C6CCCA17DE}" type="datetimeFigureOut">
              <a:rPr lang="el-GR" smtClean="0"/>
              <a:t>10/10/2023</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Περιεχόμενο με λεζάντα">
    <p:spTree>
      <p:nvGrpSpPr>
        <p:cNvPr id="1" name=""/>
        <p:cNvGrpSpPr/>
        <p:nvPr/>
      </p:nvGrpSpPr>
      <p:grpSpPr>
        <a:xfrm>
          <a:off x="0" y="0"/>
          <a:ext cx="0" cy="0"/>
        </a:xfrm>
      </p:grpSpPr>
      <p:sp>
        <p:nvSpPr>
          <p:cNvPr id="2" name="1 - Τίτλος"/>
          <p:cNvSpPr>
            <a:spLocks noGrp="1"/>
          </p:cNvSpPr>
          <p:nvPr>
            <p:ph type="title"/>
          </p:nvPr>
        </p:nvSpPr>
        <p:spPr>
          <a:xfrm>
            <a:off x="534671" y="602100"/>
            <a:ext cx="3518056" cy="2562428"/>
          </a:xfrm>
        </p:spPr>
        <p:txBody>
          <a:bodyPr anchor="b"/>
          <a:lstStyle>
            <a:lvl1pPr algn="l">
              <a:defRPr sz="3200" b="1"/>
            </a:lvl1pPr>
          </a:lstStyle>
          <a:p>
            <a:r>
              <a:rPr lang="el-GR"/>
              <a:t>Kλικ για επεξεργασία του τίτλου</a:t>
            </a:r>
          </a:p>
        </p:txBody>
      </p:sp>
      <p:sp>
        <p:nvSpPr>
          <p:cNvPr id="3" name="2 - Θέση περιεχομένου"/>
          <p:cNvSpPr>
            <a:spLocks noGrp="1"/>
          </p:cNvSpPr>
          <p:nvPr>
            <p:ph idx="1"/>
          </p:nvPr>
        </p:nvSpPr>
        <p:spPr>
          <a:xfrm>
            <a:off x="4180821" y="602102"/>
            <a:ext cx="5977908" cy="12906656"/>
          </a:xfrm>
        </p:spPr>
        <p:txBody>
          <a:bodyPr/>
          <a:lstStyle>
            <a:lvl1pPr>
              <a:defRPr sz="5200"/>
            </a:lvl1pPr>
            <a:lvl2pPr>
              <a:defRPr sz="4500"/>
            </a:lvl2pPr>
            <a:lvl3pPr>
              <a:defRPr sz="3900"/>
            </a:lvl3pPr>
            <a:lvl4pPr>
              <a:defRPr sz="3200"/>
            </a:lvl4pPr>
            <a:lvl5pPr>
              <a:defRPr sz="3200"/>
            </a:lvl5pPr>
            <a:lvl6pPr>
              <a:defRPr sz="3200"/>
            </a:lvl6pPr>
            <a:lvl7pPr>
              <a:defRPr sz="3200"/>
            </a:lvl7pPr>
            <a:lvl8pPr>
              <a:defRPr sz="3200"/>
            </a:lvl8pPr>
            <a:lvl9pPr>
              <a:defRPr sz="32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534671" y="3164531"/>
            <a:ext cx="3518056" cy="10344228"/>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t>10/10/2023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Εικόνα με λεζάντα">
    <p:spTree>
      <p:nvGrpSpPr>
        <p:cNvPr id="1" name=""/>
        <p:cNvGrpSpPr/>
        <p:nvPr/>
      </p:nvGrpSpPr>
      <p:grpSpPr>
        <a:xfrm>
          <a:off x="0" y="0"/>
          <a:ext cx="0" cy="0"/>
        </a:xfrm>
      </p:grpSpPr>
      <p:sp>
        <p:nvSpPr>
          <p:cNvPr id="2" name="1 - Τίτλος"/>
          <p:cNvSpPr>
            <a:spLocks noGrp="1"/>
          </p:cNvSpPr>
          <p:nvPr>
            <p:ph type="title"/>
          </p:nvPr>
        </p:nvSpPr>
        <p:spPr>
          <a:xfrm>
            <a:off x="2095982" y="10585768"/>
            <a:ext cx="6416040" cy="1249710"/>
          </a:xfrm>
        </p:spPr>
        <p:txBody>
          <a:bodyPr anchor="b"/>
          <a:lstStyle>
            <a:lvl1pPr algn="l">
              <a:defRPr sz="3200" b="1"/>
            </a:lvl1pPr>
          </a:lstStyle>
          <a:p>
            <a:r>
              <a:rPr lang="el-GR"/>
              <a:t>Kλικ για επεξεργασία του τίτλου</a:t>
            </a:r>
          </a:p>
        </p:txBody>
      </p:sp>
      <p:sp>
        <p:nvSpPr>
          <p:cNvPr id="3" name="2 - Θέση εικόνας"/>
          <p:cNvSpPr>
            <a:spLocks noGrp="1"/>
          </p:cNvSpPr>
          <p:nvPr>
            <p:ph type="pic" idx="1"/>
          </p:nvPr>
        </p:nvSpPr>
        <p:spPr>
          <a:xfrm>
            <a:off x="2095982" y="1351227"/>
            <a:ext cx="6416040" cy="9073515"/>
          </a:xfrm>
        </p:spPr>
        <p:txBody>
          <a:bodyPr/>
          <a:lstStyle>
            <a:lvl1pPr marL="0" indent="0">
              <a:buNone/>
              <a:defRPr sz="5200"/>
            </a:lvl1pPr>
            <a:lvl2pPr marL="737134" indent="0">
              <a:buNone/>
              <a:defRPr sz="4500"/>
            </a:lvl2pPr>
            <a:lvl3pPr marL="1474268" indent="0">
              <a:buNone/>
              <a:defRPr sz="3900"/>
            </a:lvl3pPr>
            <a:lvl4pPr marL="2211403" indent="0">
              <a:buNone/>
              <a:defRPr sz="3200"/>
            </a:lvl4pPr>
            <a:lvl5pPr marL="2948537" indent="0">
              <a:buNone/>
              <a:defRPr sz="3200"/>
            </a:lvl5pPr>
            <a:lvl6pPr marL="3685670" indent="0">
              <a:buNone/>
              <a:defRPr sz="3200"/>
            </a:lvl6pPr>
            <a:lvl7pPr marL="4422805" indent="0">
              <a:buNone/>
              <a:defRPr sz="3200"/>
            </a:lvl7pPr>
            <a:lvl8pPr marL="5159938" indent="0">
              <a:buNone/>
              <a:defRPr sz="3200"/>
            </a:lvl8pPr>
            <a:lvl9pPr marL="5897072" indent="0">
              <a:buNone/>
              <a:defRPr sz="3200"/>
            </a:lvl9pPr>
          </a:lstStyle>
          <a:p>
            <a:endParaRPr lang="el-GR"/>
          </a:p>
        </p:txBody>
      </p:sp>
      <p:sp>
        <p:nvSpPr>
          <p:cNvPr id="4" name="3 - Θέση κειμένου"/>
          <p:cNvSpPr>
            <a:spLocks noGrp="1"/>
          </p:cNvSpPr>
          <p:nvPr>
            <p:ph type="body" sz="half" idx="2"/>
          </p:nvPr>
        </p:nvSpPr>
        <p:spPr>
          <a:xfrm>
            <a:off x="2095982" y="11835480"/>
            <a:ext cx="6416040" cy="1774795"/>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t>10/10/2023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Τίτλος και Κατακόρυφο κείμενο">
    <p:spTree>
      <p:nvGrpSpPr>
        <p:cNvPr id="1" name=""/>
        <p:cNvGrpSpPr/>
        <p:nvPr/>
      </p:nvGrpSpPr>
      <p:grpSpPr>
        <a:xfrm>
          <a:off x="0" y="0"/>
          <a: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t>10/10/2023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Κατακόρυφος τίτλος και Κείμενο">
    <p:spTree>
      <p:nvGrpSpPr>
        <p:cNvPr id="1" name=""/>
        <p:cNvGrpSpPr/>
        <p:nvPr/>
      </p:nvGrpSpPr>
      <p:grpSpPr>
        <a:xfrm>
          <a:off x="0" y="0"/>
          <a:ext cx="0" cy="0"/>
        </a:xfrm>
      </p:grpSpPr>
      <p:sp>
        <p:nvSpPr>
          <p:cNvPr id="2" name="1 - Κατακόρυφος τίτλος"/>
          <p:cNvSpPr>
            <a:spLocks noGrp="1"/>
          </p:cNvSpPr>
          <p:nvPr>
            <p:ph type="title" orient="vert"/>
          </p:nvPr>
        </p:nvSpPr>
        <p:spPr>
          <a:xfrm>
            <a:off x="8140723" y="1130693"/>
            <a:ext cx="2526686" cy="24084021"/>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560663" y="1130693"/>
            <a:ext cx="7401839" cy="24084021"/>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t>10/10/2023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Διαφάνεια τίτλου">
    <p:spTree>
      <p:nvGrpSpPr>
        <p:cNvPr id="1" name=""/>
        <p:cNvGrpSpPr/>
        <p:nvPr/>
      </p:nvGrpSpPr>
      <p:grpSpPr>
        <a:xfrm>
          <a:off x="0" y="0"/>
          <a:ext cx="0" cy="0"/>
        </a:xfrm>
      </p:grpSpPr>
      <p:sp>
        <p:nvSpPr>
          <p:cNvPr id="2" name="1 - Τίτλος"/>
          <p:cNvSpPr>
            <a:spLocks noGrp="1"/>
          </p:cNvSpPr>
          <p:nvPr>
            <p:ph type="ctrTitle"/>
          </p:nvPr>
        </p:nvSpPr>
        <p:spPr>
          <a:xfrm>
            <a:off x="802006" y="4697787"/>
            <a:ext cx="9089390" cy="3241542"/>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604010" y="8569432"/>
            <a:ext cx="7485380" cy="3864645"/>
          </a:xfrm>
        </p:spPr>
        <p:txBody>
          <a:bodyPr/>
          <a:lstStyle>
            <a:lvl1pPr marL="0" indent="0" algn="ctr">
              <a:buNone/>
              <a:defRPr>
                <a:solidFill>
                  <a:schemeClr val="tx1">
                    <a:tint val="75000"/>
                  </a:schemeClr>
                </a:solidFill>
              </a:defRPr>
            </a:lvl1pPr>
            <a:lvl2pPr marL="737134" indent="0" algn="ctr">
              <a:buNone/>
              <a:defRPr>
                <a:solidFill>
                  <a:schemeClr val="tx1">
                    <a:tint val="75000"/>
                  </a:schemeClr>
                </a:solidFill>
              </a:defRPr>
            </a:lvl2pPr>
            <a:lvl3pPr marL="1474268" indent="0" algn="ctr">
              <a:buNone/>
              <a:defRPr>
                <a:solidFill>
                  <a:schemeClr val="tx1">
                    <a:tint val="75000"/>
                  </a:schemeClr>
                </a:solidFill>
              </a:defRPr>
            </a:lvl3pPr>
            <a:lvl4pPr marL="2211403" indent="0" algn="ctr">
              <a:buNone/>
              <a:defRPr>
                <a:solidFill>
                  <a:schemeClr val="tx1">
                    <a:tint val="75000"/>
                  </a:schemeClr>
                </a:solidFill>
              </a:defRPr>
            </a:lvl4pPr>
            <a:lvl5pPr marL="2948537" indent="0" algn="ctr">
              <a:buNone/>
              <a:defRPr>
                <a:solidFill>
                  <a:schemeClr val="tx1">
                    <a:tint val="75000"/>
                  </a:schemeClr>
                </a:solidFill>
              </a:defRPr>
            </a:lvl5pPr>
            <a:lvl6pPr marL="3685670" indent="0" algn="ctr">
              <a:buNone/>
              <a:defRPr>
                <a:solidFill>
                  <a:schemeClr val="tx1">
                    <a:tint val="75000"/>
                  </a:schemeClr>
                </a:solidFill>
              </a:defRPr>
            </a:lvl6pPr>
            <a:lvl7pPr marL="4422805" indent="0" algn="ctr">
              <a:buNone/>
              <a:defRPr>
                <a:solidFill>
                  <a:schemeClr val="tx1">
                    <a:tint val="75000"/>
                  </a:schemeClr>
                </a:solidFill>
              </a:defRPr>
            </a:lvl7pPr>
            <a:lvl8pPr marL="5159938" indent="0" algn="ctr">
              <a:buNone/>
              <a:defRPr>
                <a:solidFill>
                  <a:schemeClr val="tx1">
                    <a:tint val="75000"/>
                  </a:schemeClr>
                </a:solidFill>
              </a:defRPr>
            </a:lvl8pPr>
            <a:lvl9pPr marL="5897072"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t>5/3/2024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spd="med"/>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Τίτλος και Αντικείμενο">
    <p:spTree>
      <p:nvGrpSpPr>
        <p:cNvPr id="1" name=""/>
        <p:cNvGrpSpPr/>
        <p:nvPr/>
      </p:nvGrpSpPr>
      <p:grpSpPr>
        <a:xfrm>
          <a:off x="0" y="0"/>
          <a: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t>5/3/2024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Κεφαλίδα ενότητας">
    <p:spTree>
      <p:nvGrpSpPr>
        <p:cNvPr id="1" name=""/>
        <p:cNvGrpSpPr/>
        <p:nvPr/>
      </p:nvGrpSpPr>
      <p:grpSpPr>
        <a:xfrm>
          <a:off x="0" y="0"/>
          <a:ext cx="0" cy="0"/>
        </a:xfrm>
      </p:grpSpPr>
      <p:sp>
        <p:nvSpPr>
          <p:cNvPr id="2" name="1 - Τίτλος"/>
          <p:cNvSpPr>
            <a:spLocks noGrp="1"/>
          </p:cNvSpPr>
          <p:nvPr>
            <p:ph type="title"/>
          </p:nvPr>
        </p:nvSpPr>
        <p:spPr>
          <a:xfrm>
            <a:off x="844705" y="9717626"/>
            <a:ext cx="9089390" cy="3003501"/>
          </a:xfrm>
        </p:spPr>
        <p:txBody>
          <a:bodyPr anchor="t"/>
          <a:lstStyle>
            <a:lvl1pPr algn="l">
              <a:defRPr sz="6500" b="1" cap="all"/>
            </a:lvl1pPr>
          </a:lstStyle>
          <a:p>
            <a:r>
              <a:rPr lang="el-GR"/>
              <a:t>Kλικ για επεξεργασία του τίτλου</a:t>
            </a:r>
          </a:p>
        </p:txBody>
      </p:sp>
      <p:sp>
        <p:nvSpPr>
          <p:cNvPr id="3" name="2 - Θέση κειμένου"/>
          <p:cNvSpPr>
            <a:spLocks noGrp="1"/>
          </p:cNvSpPr>
          <p:nvPr>
            <p:ph type="body" idx="1"/>
          </p:nvPr>
        </p:nvSpPr>
        <p:spPr>
          <a:xfrm>
            <a:off x="844705" y="6409575"/>
            <a:ext cx="9089390" cy="3308051"/>
          </a:xfrm>
        </p:spPr>
        <p:txBody>
          <a:bodyPr anchor="b"/>
          <a:lstStyle>
            <a:lvl1pPr marL="0" indent="0">
              <a:buNone/>
              <a:defRPr sz="3200">
                <a:solidFill>
                  <a:schemeClr val="tx1">
                    <a:tint val="75000"/>
                  </a:schemeClr>
                </a:solidFill>
              </a:defRPr>
            </a:lvl1pPr>
            <a:lvl2pPr marL="737134" indent="0">
              <a:buNone/>
              <a:defRPr sz="2900">
                <a:solidFill>
                  <a:schemeClr val="tx1">
                    <a:tint val="75000"/>
                  </a:schemeClr>
                </a:solidFill>
              </a:defRPr>
            </a:lvl2pPr>
            <a:lvl3pPr marL="1474268" indent="0">
              <a:buNone/>
              <a:defRPr sz="2500">
                <a:solidFill>
                  <a:schemeClr val="tx1">
                    <a:tint val="75000"/>
                  </a:schemeClr>
                </a:solidFill>
              </a:defRPr>
            </a:lvl3pPr>
            <a:lvl4pPr marL="2211403" indent="0">
              <a:buNone/>
              <a:defRPr sz="2300">
                <a:solidFill>
                  <a:schemeClr val="tx1">
                    <a:tint val="75000"/>
                  </a:schemeClr>
                </a:solidFill>
              </a:defRPr>
            </a:lvl4pPr>
            <a:lvl5pPr marL="2948537" indent="0">
              <a:buNone/>
              <a:defRPr sz="2300">
                <a:solidFill>
                  <a:schemeClr val="tx1">
                    <a:tint val="75000"/>
                  </a:schemeClr>
                </a:solidFill>
              </a:defRPr>
            </a:lvl5pPr>
            <a:lvl6pPr marL="3685670" indent="0">
              <a:buNone/>
              <a:defRPr sz="2300">
                <a:solidFill>
                  <a:schemeClr val="tx1">
                    <a:tint val="75000"/>
                  </a:schemeClr>
                </a:solidFill>
              </a:defRPr>
            </a:lvl6pPr>
            <a:lvl7pPr marL="4422805" indent="0">
              <a:buNone/>
              <a:defRPr sz="2300">
                <a:solidFill>
                  <a:schemeClr val="tx1">
                    <a:tint val="75000"/>
                  </a:schemeClr>
                </a:solidFill>
              </a:defRPr>
            </a:lvl7pPr>
            <a:lvl8pPr marL="5159938" indent="0">
              <a:buNone/>
              <a:defRPr sz="2300">
                <a:solidFill>
                  <a:schemeClr val="tx1">
                    <a:tint val="75000"/>
                  </a:schemeClr>
                </a:solidFill>
              </a:defRPr>
            </a:lvl8pPr>
            <a:lvl9pPr marL="5897072" indent="0">
              <a:buNone/>
              <a:defRPr sz="23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t>5/3/2024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Δύο περιεχόμενα">
    <p:spTree>
      <p:nvGrpSpPr>
        <p:cNvPr id="1" name=""/>
        <p:cNvGrpSpPr/>
        <p:nvPr/>
      </p:nvGrpSpPr>
      <p:grpSpPr>
        <a:xfrm>
          <a:off x="0" y="0"/>
          <a: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560662"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5703147"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t>5/3/2024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Σύγκριση">
    <p:spTree>
      <p:nvGrpSpPr>
        <p:cNvPr id="1" name=""/>
        <p:cNvGrpSpPr/>
        <p:nvPr/>
      </p:nvGrpSpPr>
      <p:grpSpPr>
        <a:xfrm>
          <a:off x="0" y="0"/>
          <a:ext cx="0" cy="0"/>
        </a:xfrm>
      </p:grpSpPr>
      <p:sp>
        <p:nvSpPr>
          <p:cNvPr id="2" name="1 - Τίτλος"/>
          <p:cNvSpPr>
            <a:spLocks noGrp="1"/>
          </p:cNvSpPr>
          <p:nvPr>
            <p:ph type="title"/>
          </p:nvPr>
        </p:nvSpPr>
        <p:spPr>
          <a:xfrm>
            <a:off x="534671" y="605605"/>
            <a:ext cx="9624060" cy="2520421"/>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534672" y="3385066"/>
            <a:ext cx="4724775"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534672" y="4795800"/>
            <a:ext cx="4724775"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5432100" y="3385066"/>
            <a:ext cx="4726632"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5432100" y="4795800"/>
            <a:ext cx="4726632"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1123018E-230E-479C-96EF-48C6CCCA17DE}" type="datetimeFigureOut">
              <a:rPr lang="el-GR" smtClean="0"/>
              <a:t>5/3/2024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Μόνο τίτλος">
    <p:spTree>
      <p:nvGrpSpPr>
        <p:cNvPr id="1" name=""/>
        <p:cNvGrpSpPr/>
        <p:nvPr/>
      </p:nvGrpSpPr>
      <p:grpSpPr>
        <a:xfrm>
          <a:off x="0" y="0"/>
          <a: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1123018E-230E-479C-96EF-48C6CCCA17DE}" type="datetimeFigureOut">
              <a:rPr lang="el-GR" smtClean="0"/>
              <a:t>5/3/2024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Κενή">
    <p:spTree>
      <p:nvGrpSpPr>
        <p:cNvPr id="1" name=""/>
        <p:cNvGrpSpPr/>
        <p:nvPr/>
      </p:nvGrpSpPr>
      <p:grpSpPr>
        <a:xfrm>
          <a:off x="0" y="0"/>
          <a:ext cx="0" cy="0"/>
        </a:xfrm>
      </p:grpSpPr>
      <p:sp>
        <p:nvSpPr>
          <p:cNvPr id="2" name="1 - Θέση ημερομηνίας"/>
          <p:cNvSpPr>
            <a:spLocks noGrp="1"/>
          </p:cNvSpPr>
          <p:nvPr>
            <p:ph type="dt" sz="half" idx="10"/>
          </p:nvPr>
        </p:nvSpPr>
        <p:spPr/>
        <p:txBody>
          <a:bodyPr/>
          <a:lstStyle/>
          <a:p>
            <a:fld id="{1123018E-230E-479C-96EF-48C6CCCA17DE}" type="datetimeFigureOut">
              <a:rPr lang="el-GR" smtClean="0"/>
              <a:t>5/3/2024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Περιεχόμενο με λεζάντα">
    <p:spTree>
      <p:nvGrpSpPr>
        <p:cNvPr id="1" name=""/>
        <p:cNvGrpSpPr/>
        <p:nvPr/>
      </p:nvGrpSpPr>
      <p:grpSpPr>
        <a:xfrm>
          <a:off x="0" y="0"/>
          <a:ext cx="0" cy="0"/>
        </a:xfrm>
      </p:grpSpPr>
      <p:sp>
        <p:nvSpPr>
          <p:cNvPr id="2" name="1 - Τίτλος"/>
          <p:cNvSpPr>
            <a:spLocks noGrp="1"/>
          </p:cNvSpPr>
          <p:nvPr>
            <p:ph type="title"/>
          </p:nvPr>
        </p:nvSpPr>
        <p:spPr>
          <a:xfrm>
            <a:off x="534671" y="602100"/>
            <a:ext cx="3518056" cy="2562428"/>
          </a:xfrm>
        </p:spPr>
        <p:txBody>
          <a:bodyPr anchor="b"/>
          <a:lstStyle>
            <a:lvl1pPr algn="l">
              <a:defRPr sz="3200" b="1"/>
            </a:lvl1pPr>
          </a:lstStyle>
          <a:p>
            <a:r>
              <a:rPr lang="el-GR"/>
              <a:t>Kλικ για επεξεργασία του τίτλου</a:t>
            </a:r>
          </a:p>
        </p:txBody>
      </p:sp>
      <p:sp>
        <p:nvSpPr>
          <p:cNvPr id="3" name="2 - Θέση περιεχομένου"/>
          <p:cNvSpPr>
            <a:spLocks noGrp="1"/>
          </p:cNvSpPr>
          <p:nvPr>
            <p:ph idx="1"/>
          </p:nvPr>
        </p:nvSpPr>
        <p:spPr>
          <a:xfrm>
            <a:off x="4180821" y="602102"/>
            <a:ext cx="5977908" cy="12906656"/>
          </a:xfrm>
        </p:spPr>
        <p:txBody>
          <a:bodyPr/>
          <a:lstStyle>
            <a:lvl1pPr>
              <a:defRPr sz="5200"/>
            </a:lvl1pPr>
            <a:lvl2pPr>
              <a:defRPr sz="4500"/>
            </a:lvl2pPr>
            <a:lvl3pPr>
              <a:defRPr sz="3900"/>
            </a:lvl3pPr>
            <a:lvl4pPr>
              <a:defRPr sz="3200"/>
            </a:lvl4pPr>
            <a:lvl5pPr>
              <a:defRPr sz="3200"/>
            </a:lvl5pPr>
            <a:lvl6pPr>
              <a:defRPr sz="3200"/>
            </a:lvl6pPr>
            <a:lvl7pPr>
              <a:defRPr sz="3200"/>
            </a:lvl7pPr>
            <a:lvl8pPr>
              <a:defRPr sz="3200"/>
            </a:lvl8pPr>
            <a:lvl9pPr>
              <a:defRPr sz="32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534671" y="3164531"/>
            <a:ext cx="3518056" cy="10344228"/>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t>5/3/2024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Εικόνα με λεζάντα">
    <p:spTree>
      <p:nvGrpSpPr>
        <p:cNvPr id="1" name=""/>
        <p:cNvGrpSpPr/>
        <p:nvPr/>
      </p:nvGrpSpPr>
      <p:grpSpPr>
        <a:xfrm>
          <a:off x="0" y="0"/>
          <a:ext cx="0" cy="0"/>
        </a:xfrm>
      </p:grpSpPr>
      <p:sp>
        <p:nvSpPr>
          <p:cNvPr id="2" name="1 - Τίτλος"/>
          <p:cNvSpPr>
            <a:spLocks noGrp="1"/>
          </p:cNvSpPr>
          <p:nvPr>
            <p:ph type="title"/>
          </p:nvPr>
        </p:nvSpPr>
        <p:spPr>
          <a:xfrm>
            <a:off x="2095982" y="10585768"/>
            <a:ext cx="6416040" cy="1249710"/>
          </a:xfrm>
        </p:spPr>
        <p:txBody>
          <a:bodyPr anchor="b"/>
          <a:lstStyle>
            <a:lvl1pPr algn="l">
              <a:defRPr sz="3200" b="1"/>
            </a:lvl1pPr>
          </a:lstStyle>
          <a:p>
            <a:r>
              <a:rPr lang="el-GR"/>
              <a:t>Kλικ για επεξεργασία του τίτλου</a:t>
            </a:r>
          </a:p>
        </p:txBody>
      </p:sp>
      <p:sp>
        <p:nvSpPr>
          <p:cNvPr id="3" name="2 - Θέση εικόνας"/>
          <p:cNvSpPr>
            <a:spLocks noGrp="1"/>
          </p:cNvSpPr>
          <p:nvPr>
            <p:ph type="pic" idx="1"/>
          </p:nvPr>
        </p:nvSpPr>
        <p:spPr>
          <a:xfrm>
            <a:off x="2095982" y="1351227"/>
            <a:ext cx="6416040" cy="9073515"/>
          </a:xfrm>
        </p:spPr>
        <p:txBody>
          <a:bodyPr/>
          <a:lstStyle>
            <a:lvl1pPr marL="0" indent="0">
              <a:buNone/>
              <a:defRPr sz="5200"/>
            </a:lvl1pPr>
            <a:lvl2pPr marL="737134" indent="0">
              <a:buNone/>
              <a:defRPr sz="4500"/>
            </a:lvl2pPr>
            <a:lvl3pPr marL="1474268" indent="0">
              <a:buNone/>
              <a:defRPr sz="3900"/>
            </a:lvl3pPr>
            <a:lvl4pPr marL="2211403" indent="0">
              <a:buNone/>
              <a:defRPr sz="3200"/>
            </a:lvl4pPr>
            <a:lvl5pPr marL="2948537" indent="0">
              <a:buNone/>
              <a:defRPr sz="3200"/>
            </a:lvl5pPr>
            <a:lvl6pPr marL="3685670" indent="0">
              <a:buNone/>
              <a:defRPr sz="3200"/>
            </a:lvl6pPr>
            <a:lvl7pPr marL="4422805" indent="0">
              <a:buNone/>
              <a:defRPr sz="3200"/>
            </a:lvl7pPr>
            <a:lvl8pPr marL="5159938" indent="0">
              <a:buNone/>
              <a:defRPr sz="3200"/>
            </a:lvl8pPr>
            <a:lvl9pPr marL="5897072" indent="0">
              <a:buNone/>
              <a:defRPr sz="3200"/>
            </a:lvl9pPr>
          </a:lstStyle>
          <a:p>
            <a:endParaRPr lang="el-GR"/>
          </a:p>
        </p:txBody>
      </p:sp>
      <p:sp>
        <p:nvSpPr>
          <p:cNvPr id="4" name="3 - Θέση κειμένου"/>
          <p:cNvSpPr>
            <a:spLocks noGrp="1"/>
          </p:cNvSpPr>
          <p:nvPr>
            <p:ph type="body" sz="half" idx="2"/>
          </p:nvPr>
        </p:nvSpPr>
        <p:spPr>
          <a:xfrm>
            <a:off x="2095982" y="11835480"/>
            <a:ext cx="6416040" cy="1774795"/>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t>5/3/2024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Τίτλος και Κατακόρυφο κείμενο">
    <p:spTree>
      <p:nvGrpSpPr>
        <p:cNvPr id="1" name=""/>
        <p:cNvGrpSpPr/>
        <p:nvPr/>
      </p:nvGrpSpPr>
      <p:grpSpPr>
        <a:xfrm>
          <a:off x="0" y="0"/>
          <a: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t>5/3/2024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Κατακόρυφος τίτλος και Κείμενο">
    <p:spTree>
      <p:nvGrpSpPr>
        <p:cNvPr id="1" name=""/>
        <p:cNvGrpSpPr/>
        <p:nvPr/>
      </p:nvGrpSpPr>
      <p:grpSpPr>
        <a:xfrm>
          <a:off x="0" y="0"/>
          <a:ext cx="0" cy="0"/>
        </a:xfrm>
      </p:grpSpPr>
      <p:sp>
        <p:nvSpPr>
          <p:cNvPr id="2" name="1 - Κατακόρυφος τίτλος"/>
          <p:cNvSpPr>
            <a:spLocks noGrp="1"/>
          </p:cNvSpPr>
          <p:nvPr>
            <p:ph type="title" orient="vert"/>
          </p:nvPr>
        </p:nvSpPr>
        <p:spPr>
          <a:xfrm>
            <a:off x="8140723" y="1130693"/>
            <a:ext cx="2526686" cy="24084021"/>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560663" y="1130693"/>
            <a:ext cx="7401839" cy="24084021"/>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t>5/3/2024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t>‹#›</a:t>
            </a:fld>
            <a:endParaRPr lang="el-G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1.jpeg" /><Relationship Id="rId13"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image" Target="../media/image2.jpeg" /><Relationship Id="rId13"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7" name="Picture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2502"/>
            <a:ext cx="10693400" cy="15117521"/>
          </a:xfrm>
          <a:prstGeom prst="rect">
            <a:avLst/>
          </a:prstGeom>
        </p:spPr>
      </p:pic>
      <p:sp>
        <p:nvSpPr>
          <p:cNvPr id="2" name="1 - Θέση τίτλου"/>
          <p:cNvSpPr>
            <a:spLocks noGrp="1"/>
          </p:cNvSpPr>
          <p:nvPr>
            <p:ph type="title"/>
          </p:nvPr>
        </p:nvSpPr>
        <p:spPr>
          <a:xfrm>
            <a:off x="534671" y="605605"/>
            <a:ext cx="9624060" cy="2520421"/>
          </a:xfrm>
          <a:prstGeom prst="rect">
            <a:avLst/>
          </a:prstGeom>
        </p:spPr>
        <p:txBody>
          <a:bodyPr vert="horz" lIns="147427" tIns="73713" rIns="147427" bIns="73713" rtlCol="0" anchor="ctr">
            <a:normAutofit/>
          </a:bodyPr>
          <a:lstStyle/>
          <a:p>
            <a:r>
              <a:rPr lang="el-GR" err="1"/>
              <a:t>Kλικ για επεξεργασία του τίτλου</a:t>
            </a:r>
          </a:p>
        </p:txBody>
      </p:sp>
      <p:sp>
        <p:nvSpPr>
          <p:cNvPr id="3" name="2 - Θέση κειμένου"/>
          <p:cNvSpPr>
            <a:spLocks noGrp="1"/>
          </p:cNvSpPr>
          <p:nvPr>
            <p:ph type="body" idx="1"/>
          </p:nvPr>
        </p:nvSpPr>
        <p:spPr>
          <a:xfrm>
            <a:off x="534671" y="3528591"/>
            <a:ext cx="9624060" cy="9980167"/>
          </a:xfrm>
          <a:prstGeom prst="rect">
            <a:avLst/>
          </a:prstGeom>
        </p:spPr>
        <p:txBody>
          <a:bodyPr vert="horz" lIns="147427" tIns="73713" rIns="147427" bIns="73713" rtlCol="0">
            <a:normAutofit/>
          </a:bodyPr>
          <a:lstStyle/>
          <a:p>
            <a:pPr lvl="0"/>
            <a:r>
              <a:rPr lang="el-GR" err="1"/>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534671" y="14016343"/>
            <a:ext cx="2495127" cy="805135"/>
          </a:xfrm>
          <a:prstGeom prst="rect">
            <a:avLst/>
          </a:prstGeom>
        </p:spPr>
        <p:txBody>
          <a:bodyPr vert="horz" lIns="147427" tIns="73713" rIns="147427" bIns="73713" rtlCol="0" anchor="ctr"/>
          <a:lstStyle>
            <a:defPPr>
              <a:defRPr lang="el-GR"/>
            </a:defPPr>
            <a:lvl1pPr marL="0" algn="l" defTabSz="1474268" rtl="0" eaLnBrk="1" latinLnBrk="0" hangingPunct="1">
              <a:defRPr sz="2000" kern="1200">
                <a:solidFill>
                  <a:schemeClr val="tx1">
                    <a:tint val="75000"/>
                  </a:schemeClr>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a:lstStyle>
          <a:p>
            <a:fld id="{1123018E-230E-479C-96EF-48C6CCCA17DE}" type="datetimeFigureOut">
              <a:rPr lang="el-GR" smtClean="0"/>
              <a:t>10/10/2023</a:t>
            </a:fld>
            <a:endParaRPr lang="el-GR"/>
          </a:p>
        </p:txBody>
      </p:sp>
      <p:sp>
        <p:nvSpPr>
          <p:cNvPr id="5" name="4 - Θέση υποσέλιδου"/>
          <p:cNvSpPr>
            <a:spLocks noGrp="1"/>
          </p:cNvSpPr>
          <p:nvPr>
            <p:ph type="ftr" sz="quarter" idx="3"/>
          </p:nvPr>
        </p:nvSpPr>
        <p:spPr>
          <a:xfrm>
            <a:off x="3653580" y="14016343"/>
            <a:ext cx="3386244" cy="805135"/>
          </a:xfrm>
          <a:prstGeom prst="rect">
            <a:avLst/>
          </a:prstGeom>
        </p:spPr>
        <p:txBody>
          <a:bodyPr vert="horz" lIns="147427" tIns="73713" rIns="147427" bIns="73713" rtlCol="0" anchor="ctr"/>
          <a:lstStyle>
            <a:defPPr>
              <a:defRPr lang="el-GR"/>
            </a:defPPr>
            <a:lvl1pPr marL="0" algn="ctr" defTabSz="1474268" rtl="0" eaLnBrk="1" latinLnBrk="0" hangingPunct="1">
              <a:defRPr sz="2000" kern="1200">
                <a:solidFill>
                  <a:schemeClr val="tx1">
                    <a:tint val="75000"/>
                  </a:schemeClr>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a:lstStyle>
          <a:p>
            <a:endParaRPr lang="el-GR"/>
          </a:p>
        </p:txBody>
      </p:sp>
      <p:sp>
        <p:nvSpPr>
          <p:cNvPr id="6" name="5 - Θέση αριθμού διαφάνειας"/>
          <p:cNvSpPr>
            <a:spLocks noGrp="1"/>
          </p:cNvSpPr>
          <p:nvPr>
            <p:ph type="sldNum" sz="quarter" idx="4"/>
          </p:nvPr>
        </p:nvSpPr>
        <p:spPr>
          <a:xfrm>
            <a:off x="7663604" y="14016343"/>
            <a:ext cx="2495127" cy="805135"/>
          </a:xfrm>
          <a:prstGeom prst="rect">
            <a:avLst/>
          </a:prstGeom>
        </p:spPr>
        <p:txBody>
          <a:bodyPr vert="horz" lIns="147427" tIns="73713" rIns="147427" bIns="73713" rtlCol="0" anchor="ctr"/>
          <a:lstStyle>
            <a:defPPr>
              <a:defRPr lang="el-GR"/>
            </a:defPPr>
            <a:lvl1pPr marL="0" algn="r" defTabSz="1474268" rtl="0" eaLnBrk="1" latinLnBrk="0" hangingPunct="1">
              <a:defRPr sz="2000" kern="1200">
                <a:solidFill>
                  <a:schemeClr val="tx1">
                    <a:tint val="75000"/>
                  </a:schemeClr>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a:lstStyle>
          <a:p>
            <a:fld id="{55D5A5A8-8373-49FE-AC13-E47C924AA95B}" type="slidenum">
              <a:rPr lang="el-GR" smtClean="0"/>
              <a:t>‹#›</a:t>
            </a:fld>
            <a:endParaRPr lang="el-G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ctr" defTabSz="1474268" rtl="0" eaLnBrk="1" latinLnBrk="0" hangingPunct="1">
        <a:spcBef>
          <a:spcPct val="0"/>
        </a:spcBef>
        <a:buNone/>
        <a:defRPr sz="7100" kern="1200">
          <a:solidFill>
            <a:schemeClr val="tx1"/>
          </a:solidFill>
          <a:latin typeface="+mj-lt"/>
          <a:ea typeface="+mj-ea"/>
          <a:cs typeface="+mj-cs"/>
        </a:defRPr>
      </a:lvl1pPr>
    </p:titleStyle>
    <p:bodyStyle>
      <a:lvl1pPr marL="552850" indent="-552850" algn="l" defTabSz="1474268" rtl="0" eaLnBrk="1" latinLnBrk="0" hangingPunct="1">
        <a:spcBef>
          <a:spcPct val="20000"/>
        </a:spcBef>
        <a:buFont typeface="Arial" pitchFamily="34" charset="0"/>
        <a:buChar char="•"/>
        <a:defRPr sz="5200" kern="1200">
          <a:solidFill>
            <a:schemeClr val="tx1"/>
          </a:solidFill>
          <a:latin typeface="+mn-lt"/>
          <a:ea typeface="+mn-ea"/>
          <a:cs typeface="+mn-cs"/>
        </a:defRPr>
      </a:lvl1pPr>
      <a:lvl2pPr marL="1197843" indent="-460710" algn="l" defTabSz="1474268" rtl="0" eaLnBrk="1" latinLnBrk="0" hangingPunct="1">
        <a:spcBef>
          <a:spcPct val="20000"/>
        </a:spcBef>
        <a:buFont typeface="Arial" pitchFamily="34" charset="0"/>
        <a:buChar char="–"/>
        <a:defRPr sz="4500" kern="1200">
          <a:solidFill>
            <a:schemeClr val="tx1"/>
          </a:solidFill>
          <a:latin typeface="+mn-lt"/>
          <a:ea typeface="+mn-ea"/>
          <a:cs typeface="+mn-cs"/>
        </a:defRPr>
      </a:lvl2pPr>
      <a:lvl3pPr marL="1842835" indent="-368567" algn="l" defTabSz="1474268" rtl="0" eaLnBrk="1" latinLnBrk="0" hangingPunct="1">
        <a:spcBef>
          <a:spcPct val="20000"/>
        </a:spcBef>
        <a:buFont typeface="Arial" pitchFamily="34" charset="0"/>
        <a:buChar char="•"/>
        <a:defRPr sz="3900" kern="1200">
          <a:solidFill>
            <a:schemeClr val="tx1"/>
          </a:solidFill>
          <a:latin typeface="+mn-lt"/>
          <a:ea typeface="+mn-ea"/>
          <a:cs typeface="+mn-cs"/>
        </a:defRPr>
      </a:lvl3pPr>
      <a:lvl4pPr marL="257997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317103"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54237"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91372"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528505"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6564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1 - Θέση τίτλου"/>
          <p:cNvSpPr>
            <a:spLocks noGrp="1"/>
          </p:cNvSpPr>
          <p:nvPr>
            <p:ph type="title"/>
          </p:nvPr>
        </p:nvSpPr>
        <p:spPr>
          <a:xfrm>
            <a:off x="534671" y="605605"/>
            <a:ext cx="9624060" cy="2520421"/>
          </a:xfrm>
          <a:prstGeom prst="rect">
            <a:avLst/>
          </a:prstGeom>
        </p:spPr>
        <p:txBody>
          <a:bodyPr vert="horz" lIns="147427" tIns="73713" rIns="147427" bIns="73713"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534671" y="3528591"/>
            <a:ext cx="9624060" cy="9980167"/>
          </a:xfrm>
          <a:prstGeom prst="rect">
            <a:avLst/>
          </a:prstGeom>
        </p:spPr>
        <p:txBody>
          <a:bodyPr vert="horz" lIns="147427" tIns="73713" rIns="147427" bIns="73713"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534671" y="14016343"/>
            <a:ext cx="2495127" cy="805135"/>
          </a:xfrm>
          <a:prstGeom prst="rect">
            <a:avLst/>
          </a:prstGeom>
        </p:spPr>
        <p:txBody>
          <a:bodyPr vert="horz" lIns="147427" tIns="73713" rIns="147427" bIns="73713" rtlCol="0" anchor="ctr"/>
          <a:lstStyle>
            <a:defPPr>
              <a:defRPr lang="el-GR"/>
            </a:defPPr>
            <a:lvl1pPr marL="0" algn="l" defTabSz="1474268" rtl="0" eaLnBrk="1" latinLnBrk="0" hangingPunct="1">
              <a:defRPr sz="2000" kern="1200">
                <a:solidFill>
                  <a:schemeClr val="tx1">
                    <a:tint val="75000"/>
                  </a:schemeClr>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a:lstStyle>
          <a:p>
            <a:fld id="{1123018E-230E-479C-96EF-48C6CCCA17DE}" type="datetimeFigureOut">
              <a:rPr lang="el-GR" smtClean="0"/>
              <a:t>5/3/2024</a:t>
            </a:fld>
            <a:endParaRPr lang="el-GR"/>
          </a:p>
        </p:txBody>
      </p:sp>
      <p:sp>
        <p:nvSpPr>
          <p:cNvPr id="5" name="4 - Θέση υποσέλιδου"/>
          <p:cNvSpPr>
            <a:spLocks noGrp="1"/>
          </p:cNvSpPr>
          <p:nvPr>
            <p:ph type="ftr" sz="quarter" idx="3"/>
          </p:nvPr>
        </p:nvSpPr>
        <p:spPr>
          <a:xfrm>
            <a:off x="3653580" y="14016343"/>
            <a:ext cx="3386244" cy="805135"/>
          </a:xfrm>
          <a:prstGeom prst="rect">
            <a:avLst/>
          </a:prstGeom>
        </p:spPr>
        <p:txBody>
          <a:bodyPr vert="horz" lIns="147427" tIns="73713" rIns="147427" bIns="73713" rtlCol="0" anchor="ctr"/>
          <a:lstStyle>
            <a:defPPr>
              <a:defRPr lang="el-GR"/>
            </a:defPPr>
            <a:lvl1pPr marL="0" algn="ctr" defTabSz="1474268" rtl="0" eaLnBrk="1" latinLnBrk="0" hangingPunct="1">
              <a:defRPr sz="2000" kern="1200">
                <a:solidFill>
                  <a:schemeClr val="tx1">
                    <a:tint val="75000"/>
                  </a:schemeClr>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a:lstStyle>
          <a:p>
            <a:endParaRPr lang="el-GR"/>
          </a:p>
        </p:txBody>
      </p:sp>
      <p:sp>
        <p:nvSpPr>
          <p:cNvPr id="6" name="5 - Θέση αριθμού διαφάνειας"/>
          <p:cNvSpPr>
            <a:spLocks noGrp="1"/>
          </p:cNvSpPr>
          <p:nvPr>
            <p:ph type="sldNum" sz="quarter" idx="4"/>
          </p:nvPr>
        </p:nvSpPr>
        <p:spPr>
          <a:xfrm>
            <a:off x="7663604" y="14016343"/>
            <a:ext cx="2495127" cy="805135"/>
          </a:xfrm>
          <a:prstGeom prst="rect">
            <a:avLst/>
          </a:prstGeom>
        </p:spPr>
        <p:txBody>
          <a:bodyPr vert="horz" lIns="147427" tIns="73713" rIns="147427" bIns="73713" rtlCol="0" anchor="ctr"/>
          <a:lstStyle>
            <a:defPPr>
              <a:defRPr lang="el-GR"/>
            </a:defPPr>
            <a:lvl1pPr marL="0" algn="r" defTabSz="1474268" rtl="0" eaLnBrk="1" latinLnBrk="0" hangingPunct="1">
              <a:defRPr sz="2000" kern="1200">
                <a:solidFill>
                  <a:schemeClr val="tx1">
                    <a:tint val="75000"/>
                  </a:schemeClr>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a:lstStyle>
          <a:p>
            <a:fld id="{55D5A5A8-8373-49FE-AC13-E47C924AA95B}" type="slidenum">
              <a:rPr lang="el-GR" smtClean="0"/>
              <a:t>‹#›</a:t>
            </a:fld>
            <a:endParaRPr lang="el-GR"/>
          </a:p>
        </p:txBody>
      </p:sp>
      <p:pic>
        <p:nvPicPr>
          <p:cNvPr id="8" name="Picture 7"/>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73154"/>
            <a:ext cx="10693400" cy="14976216"/>
          </a:xfrm>
          <a:prstGeom prst="rect">
            <a:avLst/>
          </a:prstGeom>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timing/>
  <p:txStyles>
    <p:titleStyle>
      <a:lvl1pPr algn="ctr" defTabSz="1474268" rtl="0" eaLnBrk="1" latinLnBrk="0" hangingPunct="1">
        <a:spcBef>
          <a:spcPct val="0"/>
        </a:spcBef>
        <a:buNone/>
        <a:defRPr sz="7100" kern="1200">
          <a:solidFill>
            <a:schemeClr val="tx1"/>
          </a:solidFill>
          <a:latin typeface="+mj-lt"/>
          <a:ea typeface="+mj-ea"/>
          <a:cs typeface="+mj-cs"/>
        </a:defRPr>
      </a:lvl1pPr>
    </p:titleStyle>
    <p:bodyStyle>
      <a:lvl1pPr marL="552850" indent="-552850" algn="l" defTabSz="1474268" rtl="0" eaLnBrk="1" latinLnBrk="0" hangingPunct="1">
        <a:spcBef>
          <a:spcPct val="20000"/>
        </a:spcBef>
        <a:buFont typeface="Arial" pitchFamily="34" charset="0"/>
        <a:buChar char="•"/>
        <a:defRPr sz="5200" kern="1200">
          <a:solidFill>
            <a:schemeClr val="tx1"/>
          </a:solidFill>
          <a:latin typeface="+mn-lt"/>
          <a:ea typeface="+mn-ea"/>
          <a:cs typeface="+mn-cs"/>
        </a:defRPr>
      </a:lvl1pPr>
      <a:lvl2pPr marL="1197843" indent="-460710" algn="l" defTabSz="1474268" rtl="0" eaLnBrk="1" latinLnBrk="0" hangingPunct="1">
        <a:spcBef>
          <a:spcPct val="20000"/>
        </a:spcBef>
        <a:buFont typeface="Arial" pitchFamily="34" charset="0"/>
        <a:buChar char="–"/>
        <a:defRPr sz="4500" kern="1200">
          <a:solidFill>
            <a:schemeClr val="tx1"/>
          </a:solidFill>
          <a:latin typeface="+mn-lt"/>
          <a:ea typeface="+mn-ea"/>
          <a:cs typeface="+mn-cs"/>
        </a:defRPr>
      </a:lvl2pPr>
      <a:lvl3pPr marL="1842835" indent="-368567" algn="l" defTabSz="1474268" rtl="0" eaLnBrk="1" latinLnBrk="0" hangingPunct="1">
        <a:spcBef>
          <a:spcPct val="20000"/>
        </a:spcBef>
        <a:buFont typeface="Arial" pitchFamily="34" charset="0"/>
        <a:buChar char="•"/>
        <a:defRPr sz="3900" kern="1200">
          <a:solidFill>
            <a:schemeClr val="tx1"/>
          </a:solidFill>
          <a:latin typeface="+mn-lt"/>
          <a:ea typeface="+mn-ea"/>
          <a:cs typeface="+mn-cs"/>
        </a:defRPr>
      </a:lvl3pPr>
      <a:lvl4pPr marL="257997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317103"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54237"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91372"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528505"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6564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4 - TextBox"/>
          <p:cNvSpPr txBox="1"/>
          <p:nvPr/>
        </p:nvSpPr>
        <p:spPr>
          <a:xfrm>
            <a:off x="820292" y="3816846"/>
            <a:ext cx="9145016" cy="1754326"/>
          </a:xfrm>
          <a:prstGeom prst="rect">
            <a:avLst/>
          </a:prstGeom>
          <a:noFill/>
        </p:spPr>
        <p:txBody>
          <a:bodyPr wrap="square" rtlCol="0">
            <a:spAutoFit/>
          </a:bodyPr>
          <a:lst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a:lstStyle>
          <a:p>
            <a:pPr algn="just"/>
            <a:endParaRPr lang="en-US" sz="1200">
              <a:solidFill>
                <a:srgbClr val="002060"/>
              </a:solidFill>
              <a:latin typeface="Verdana" pitchFamily="34" charset="0"/>
              <a:ea typeface="Verdana" pitchFamily="34" charset="0"/>
              <a:cs typeface="Verdana" pitchFamily="34" charset="0"/>
            </a:endParaRPr>
          </a:p>
          <a:p>
            <a:pPr algn="just"/>
            <a:r>
              <a:rPr lang="en-US" sz="1200">
                <a:solidFill>
                  <a:srgbClr val="002060"/>
                </a:solidFill>
                <a:latin typeface="Verdana" pitchFamily="34" charset="0"/>
                <a:ea typeface="Verdana" pitchFamily="34" charset="0"/>
                <a:cs typeface="Verdana" pitchFamily="34" charset="0"/>
              </a:rPr>
              <a:t>The enterprise TOTALWARE SYSTEMS AND COMMUNICATIONS TECHNOLOGY based in Attica region, has joined the Action “Digital Step” with a total budget of </a:t>
            </a:r>
            <a:r>
              <a:rPr lang="en-US" sz="1200" b="1">
                <a:solidFill>
                  <a:srgbClr val="002060"/>
                </a:solidFill>
                <a:latin typeface="Verdana" pitchFamily="34" charset="0"/>
                <a:ea typeface="Verdana" pitchFamily="34" charset="0"/>
                <a:cs typeface="Verdana" pitchFamily="34" charset="0"/>
              </a:rPr>
              <a:t>84 million €</a:t>
            </a:r>
            <a:r>
              <a:rPr lang="el-GR" sz="1200" b="1">
                <a:solidFill>
                  <a:srgbClr val="002060"/>
                </a:solidFill>
                <a:latin typeface="Verdana" pitchFamily="34" charset="0"/>
                <a:ea typeface="Verdana" pitchFamily="34" charset="0"/>
                <a:cs typeface="Verdana" pitchFamily="34" charset="0"/>
              </a:rPr>
              <a:t>. </a:t>
            </a:r>
            <a:r>
              <a:rPr lang="en-US" sz="1200">
                <a:solidFill>
                  <a:srgbClr val="002060"/>
                </a:solidFill>
                <a:latin typeface="Verdana" pitchFamily="34" charset="0"/>
                <a:ea typeface="Verdana" pitchFamily="34" charset="0"/>
                <a:cs typeface="Verdana" pitchFamily="34" charset="0"/>
              </a:rPr>
              <a:t>The Action aims at the digital upgrading of very small, small and medium - sized enterprises.  </a:t>
            </a:r>
          </a:p>
          <a:p>
            <a:pPr algn="just"/>
            <a:endParaRPr lang="el-GR" sz="1200">
              <a:solidFill>
                <a:srgbClr val="002060"/>
              </a:solidFill>
              <a:latin typeface="Verdana" pitchFamily="34" charset="0"/>
              <a:ea typeface="Verdana" pitchFamily="34" charset="0"/>
              <a:cs typeface="Verdana" pitchFamily="34" charset="0"/>
            </a:endParaRPr>
          </a:p>
          <a:p>
            <a:pPr algn="just"/>
            <a:r>
              <a:rPr lang="en-US" sz="1200">
                <a:solidFill>
                  <a:srgbClr val="002060"/>
                </a:solidFill>
                <a:latin typeface="Verdana" pitchFamily="34" charset="0"/>
                <a:ea typeface="Verdana" pitchFamily="34" charset="0"/>
                <a:cs typeface="Verdana" pitchFamily="34" charset="0"/>
              </a:rPr>
              <a:t>The investment’s total budget is 13.587,82 € out of which 6.793,89 €  is public expenditure. The Action is co-financed by Greece and the European Union - European Regional Development Fund.</a:t>
            </a:r>
          </a:p>
          <a:p>
            <a:pPr algn="just"/>
            <a:endParaRPr lang="en-US" sz="1200">
              <a:solidFill>
                <a:srgbClr val="002060"/>
              </a:solidFill>
              <a:latin typeface="Verdana" pitchFamily="34" charset="0"/>
              <a:ea typeface="Verdana" pitchFamily="34" charset="0"/>
              <a:cs typeface="Verdana" pitchFamily="34" charset="0"/>
            </a:endParaRPr>
          </a:p>
          <a:p>
            <a:pPr algn="just"/>
            <a:endParaRPr lang="en-US" sz="1200">
              <a:solidFill>
                <a:srgbClr val="002060"/>
              </a:solidFill>
              <a:latin typeface="Verdana" pitchFamily="34" charset="0"/>
              <a:ea typeface="Verdana" pitchFamily="34" charset="0"/>
              <a:cs typeface="Verdana" pitchFamily="34" charset="0"/>
            </a:endParaRPr>
          </a:p>
        </p:txBody>
      </p:sp>
      <p:sp>
        <p:nvSpPr>
          <p:cNvPr id="7" name="5 - TextBox"/>
          <p:cNvSpPr txBox="1"/>
          <p:nvPr/>
        </p:nvSpPr>
        <p:spPr>
          <a:xfrm>
            <a:off x="820292" y="5389135"/>
            <a:ext cx="9217024" cy="5248745"/>
          </a:xfrm>
          <a:prstGeom prst="rect">
            <a:avLst/>
          </a:prstGeom>
          <a:noFill/>
        </p:spPr>
        <p:txBody>
          <a:bodyPr wrap="square" rtlCol="0">
            <a:spAutoFit/>
          </a:bodyPr>
          <a:lst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a:lstStyle>
          <a:p>
            <a:pPr>
              <a:lnSpc>
                <a:spcPct val="150000"/>
              </a:lnSpc>
            </a:pPr>
            <a:r>
              <a:rPr lang="en-US" sz="1200" b="1">
                <a:solidFill>
                  <a:srgbClr val="002060"/>
                </a:solidFill>
                <a:latin typeface="Verdana" pitchFamily="34" charset="0"/>
                <a:ea typeface="Verdana" pitchFamily="34" charset="0"/>
                <a:cs typeface="Verdana" pitchFamily="34" charset="0"/>
              </a:rPr>
              <a:t>The approved subsidised Business Plan includes investments in the following categories:</a:t>
            </a:r>
          </a:p>
          <a:p>
            <a:pPr>
              <a:lnSpc>
                <a:spcPct val="150000"/>
              </a:lnSpc>
            </a:pPr>
            <a:endParaRPr lang="el-GR" sz="1200" b="1">
              <a:solidFill>
                <a:srgbClr val="002060"/>
              </a:solidFill>
              <a:latin typeface="Verdana" pitchFamily="34" charset="0"/>
              <a:ea typeface="Verdana" pitchFamily="34" charset="0"/>
              <a:cs typeface="Verdana" pitchFamily="34" charset="0"/>
            </a:endParaRPr>
          </a:p>
          <a:p>
            <a:pPr marL="57150" indent="-228600">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Procurement and installation </a:t>
            </a:r>
            <a:r>
              <a:rPr lang="el-GR" sz="1200">
                <a:solidFill>
                  <a:srgbClr val="002060"/>
                </a:solidFill>
                <a:latin typeface="Verdana" pitchFamily="34" charset="0"/>
                <a:ea typeface="Verdana" pitchFamily="34" charset="0"/>
                <a:cs typeface="Verdana" pitchFamily="34" charset="0"/>
              </a:rPr>
              <a:t> </a:t>
            </a:r>
            <a:r>
              <a:rPr lang="en-US" sz="1200">
                <a:solidFill>
                  <a:srgbClr val="002060"/>
                </a:solidFill>
                <a:latin typeface="Verdana" pitchFamily="34" charset="0"/>
                <a:ea typeface="Verdana" pitchFamily="34" charset="0"/>
                <a:cs typeface="Verdana" pitchFamily="34" charset="0"/>
              </a:rPr>
              <a:t>of ICT equipment </a:t>
            </a:r>
          </a:p>
          <a:p>
            <a:pPr marL="57150" indent="-228600">
              <a:buFont typeface="Wingdings" panose="05000000000000000000" pitchFamily="2" charset="2"/>
              <a:buChar char="ü"/>
            </a:pPr>
            <a:endParaRPr lang="en-US" sz="1200">
              <a:solidFill>
                <a:srgbClr val="002060"/>
              </a:solidFill>
              <a:latin typeface="Verdana" pitchFamily="34" charset="0"/>
              <a:ea typeface="Verdana" pitchFamily="34" charset="0"/>
              <a:cs typeface="Verdana" pitchFamily="34" charset="0"/>
            </a:endParaRPr>
          </a:p>
          <a:p>
            <a:pPr marL="57150" indent="-228600">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Software for office applications, web development, e-shop services etc.  </a:t>
            </a:r>
          </a:p>
          <a:p>
            <a:pPr marL="57150" indent="-228600">
              <a:buFont typeface="Wingdings" panose="05000000000000000000" pitchFamily="2" charset="2"/>
              <a:buChar char="ü"/>
            </a:pPr>
            <a:endParaRPr lang="en-US" sz="1200">
              <a:solidFill>
                <a:srgbClr val="002060"/>
              </a:solidFill>
              <a:latin typeface="Verdana" pitchFamily="34" charset="0"/>
              <a:ea typeface="Verdana" pitchFamily="34" charset="0"/>
              <a:cs typeface="Verdana" pitchFamily="34" charset="0"/>
            </a:endParaRPr>
          </a:p>
          <a:p>
            <a:pPr marL="57150" indent="-228600">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Digital services </a:t>
            </a:r>
            <a:r>
              <a:rPr lang="el-GR" sz="1200">
                <a:solidFill>
                  <a:srgbClr val="002060"/>
                </a:solidFill>
                <a:latin typeface="Verdana" pitchFamily="34" charset="0"/>
                <a:ea typeface="Verdana" pitchFamily="34" charset="0"/>
                <a:cs typeface="Verdana" pitchFamily="34" charset="0"/>
              </a:rPr>
              <a:t>(</a:t>
            </a:r>
            <a:r>
              <a:rPr lang="en-US" sz="1200">
                <a:solidFill>
                  <a:srgbClr val="002060"/>
                </a:solidFill>
                <a:latin typeface="Verdana" pitchFamily="34" charset="0"/>
                <a:ea typeface="Verdana" pitchFamily="34" charset="0"/>
                <a:cs typeface="Verdana" pitchFamily="34" charset="0"/>
              </a:rPr>
              <a:t>Digital advertising</a:t>
            </a:r>
            <a:r>
              <a:rPr lang="el-GR" sz="1200">
                <a:solidFill>
                  <a:srgbClr val="002060"/>
                </a:solidFill>
                <a:latin typeface="Verdana" pitchFamily="34" charset="0"/>
                <a:ea typeface="Verdana" pitchFamily="34" charset="0"/>
                <a:cs typeface="Verdana" pitchFamily="34" charset="0"/>
              </a:rPr>
              <a:t>, </a:t>
            </a:r>
            <a:r>
              <a:rPr lang="en-US" sz="1200">
                <a:solidFill>
                  <a:srgbClr val="002060"/>
                </a:solidFill>
                <a:latin typeface="Verdana" pitchFamily="34" charset="0"/>
                <a:ea typeface="Verdana" pitchFamily="34" charset="0"/>
                <a:cs typeface="Verdana" pitchFamily="34" charset="0"/>
              </a:rPr>
              <a:t>e –security certifications</a:t>
            </a:r>
            <a:r>
              <a:rPr lang="el-GR" sz="1200">
                <a:solidFill>
                  <a:srgbClr val="002060"/>
                </a:solidFill>
                <a:latin typeface="Verdana" pitchFamily="34" charset="0"/>
                <a:ea typeface="Verdana" pitchFamily="34" charset="0"/>
                <a:cs typeface="Verdana" pitchFamily="34" charset="0"/>
              </a:rPr>
              <a:t>, </a:t>
            </a:r>
            <a:r>
              <a:rPr lang="en-US" sz="1200">
                <a:solidFill>
                  <a:srgbClr val="002060"/>
                </a:solidFill>
                <a:latin typeface="Verdana" pitchFamily="34" charset="0"/>
                <a:ea typeface="Verdana" pitchFamily="34" charset="0"/>
                <a:cs typeface="Verdana" pitchFamily="34" charset="0"/>
              </a:rPr>
              <a:t>data entry and transfer etc.</a:t>
            </a:r>
            <a:r>
              <a:rPr lang="el-GR" sz="1200">
                <a:solidFill>
                  <a:srgbClr val="002060"/>
                </a:solidFill>
                <a:latin typeface="Verdana" pitchFamily="34" charset="0"/>
                <a:ea typeface="Verdana" pitchFamily="34" charset="0"/>
                <a:cs typeface="Verdana" pitchFamily="34" charset="0"/>
              </a:rPr>
              <a:t>)</a:t>
            </a:r>
            <a:endParaRPr lang="en-US" sz="1200">
              <a:solidFill>
                <a:srgbClr val="002060"/>
              </a:solidFill>
              <a:latin typeface="Verdana" pitchFamily="34" charset="0"/>
              <a:ea typeface="Verdana" pitchFamily="34" charset="0"/>
              <a:cs typeface="Verdana" pitchFamily="34" charset="0"/>
            </a:endParaRPr>
          </a:p>
          <a:p>
            <a:pPr>
              <a:lnSpc>
                <a:spcPct val="150000"/>
              </a:lnSpc>
            </a:pPr>
            <a:endParaRPr lang="el-GR" sz="900" b="1">
              <a:solidFill>
                <a:srgbClr val="002060"/>
              </a:solidFill>
              <a:latin typeface="Verdana" pitchFamily="34" charset="0"/>
              <a:ea typeface="Verdana" pitchFamily="34" charset="0"/>
              <a:cs typeface="Verdana" pitchFamily="34" charset="0"/>
            </a:endParaRPr>
          </a:p>
          <a:p>
            <a:pPr lvl="0">
              <a:lnSpc>
                <a:spcPct val="150000"/>
              </a:lnSpc>
            </a:pPr>
            <a:r>
              <a:rPr lang="en-US" sz="1200" b="1">
                <a:solidFill>
                  <a:srgbClr val="002060"/>
                </a:solidFill>
                <a:latin typeface="Verdana" pitchFamily="34" charset="0"/>
                <a:ea typeface="Verdana" pitchFamily="34" charset="0"/>
                <a:cs typeface="Verdana" pitchFamily="34" charset="0"/>
              </a:rPr>
              <a:t>Through the participation in the Action, the enterprise achieved:</a:t>
            </a:r>
          </a:p>
          <a:p>
            <a:pPr lvl="0">
              <a:lnSpc>
                <a:spcPct val="20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Competitiveness improvement </a:t>
            </a:r>
          </a:p>
          <a:p>
            <a:pPr lvl="0">
              <a:lnSpc>
                <a:spcPct val="20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Increase of profitability  </a:t>
            </a:r>
          </a:p>
          <a:p>
            <a:pPr lvl="0">
              <a:lnSpc>
                <a:spcPct val="20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Reinforcement of an extrovert business profile </a:t>
            </a:r>
          </a:p>
          <a:p>
            <a:pPr lvl="0">
              <a:lnSpc>
                <a:spcPct val="20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Enhancement of entrepreneurship</a:t>
            </a:r>
          </a:p>
          <a:p>
            <a:pPr lvl="0">
              <a:lnSpc>
                <a:spcPct val="20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Creation /maintenance of high quality job positions</a:t>
            </a:r>
          </a:p>
          <a:p>
            <a:pPr lvl="0">
              <a:lnSpc>
                <a:spcPct val="20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Other …………………………………………………………</a:t>
            </a:r>
          </a:p>
          <a:p>
            <a:pPr lvl="0">
              <a:lnSpc>
                <a:spcPct val="150000"/>
              </a:lnSpc>
              <a:buFont typeface="Wingdings" panose="05000000000000000000" pitchFamily="2" charset="2"/>
              <a:buChar char="ü"/>
            </a:pPr>
            <a:endParaRPr lang="en-US" sz="1200">
              <a:solidFill>
                <a:srgbClr val="002060"/>
              </a:solidFill>
              <a:latin typeface="Verdana" pitchFamily="34" charset="0"/>
              <a:ea typeface="Verdana" pitchFamily="34" charset="0"/>
              <a:cs typeface="Verdana" pitchFamily="34" charset="0"/>
            </a:endParaRPr>
          </a:p>
          <a:p>
            <a:pPr lvl="0">
              <a:lnSpc>
                <a:spcPct val="150000"/>
              </a:lnSpc>
            </a:pPr>
            <a:r>
              <a:rPr lang="en-US" sz="1200">
                <a:solidFill>
                  <a:srgbClr val="002060"/>
                </a:solidFill>
                <a:latin typeface="Verdana" pitchFamily="34" charset="0"/>
                <a:ea typeface="Verdana" pitchFamily="34" charset="0"/>
                <a:cs typeface="Verdana" pitchFamily="34" charset="0"/>
              </a:rPr>
              <a:t>The support of EPAnEK proved beneficial, not only for the enterprise but also for the competitiveness of the national as well as the local economy.</a:t>
            </a:r>
            <a:endParaRPr lang="el-GR" sz="1200">
              <a:solidFill>
                <a:srgbClr val="002060"/>
              </a:solidFill>
              <a:latin typeface="Verdana" pitchFamily="34" charset="0"/>
              <a:ea typeface="Verdana" pitchFamily="34" charset="0"/>
              <a:cs typeface="Verdana" pitchFamily="34" charset="0"/>
            </a:endParaRPr>
          </a:p>
        </p:txBody>
      </p:sp>
    </p:spTree>
  </p:cSld>
  <p:clrMapOvr>
    <a:masterClrMapping/>
  </p:clrMapOvr>
  <p:transition spd="med"/>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4 - TextBox"/>
          <p:cNvSpPr txBox="1"/>
          <p:nvPr/>
        </p:nvSpPr>
        <p:spPr>
          <a:xfrm>
            <a:off x="820292" y="4695458"/>
            <a:ext cx="9145016" cy="1754326"/>
          </a:xfrm>
          <a:prstGeom prst="rect">
            <a:avLst/>
          </a:prstGeom>
          <a:noFill/>
        </p:spPr>
        <p:txBody>
          <a:bodyPr wrap="square" rtlCol="0">
            <a:spAutoFit/>
          </a:bodyPr>
          <a:lst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a:lstStyle>
          <a:p>
            <a:pPr algn="just"/>
            <a:r>
              <a:rPr lang="en-US" sz="1200">
                <a:solidFill>
                  <a:srgbClr val="002060"/>
                </a:solidFill>
                <a:latin typeface="Verdana" pitchFamily="34" charset="0"/>
                <a:ea typeface="Verdana" pitchFamily="34" charset="0"/>
                <a:cs typeface="Verdana" pitchFamily="34" charset="0"/>
              </a:rPr>
              <a:t>The enterprise TOTALWARE SYSTEMS AND COMMUNICATIONS TECHNOLOGY based in Attica region, has joined the Action “Competitiveness Toolbox” with a total budget of  </a:t>
            </a:r>
            <a:r>
              <a:rPr lang="en-US" sz="1200" b="1">
                <a:solidFill>
                  <a:srgbClr val="002060"/>
                </a:solidFill>
                <a:latin typeface="Verdana" pitchFamily="34" charset="0"/>
                <a:ea typeface="Verdana" pitchFamily="34" charset="0"/>
                <a:cs typeface="Verdana" pitchFamily="34" charset="0"/>
              </a:rPr>
              <a:t>400 million €</a:t>
            </a:r>
            <a:r>
              <a:rPr lang="en-US" sz="1200">
                <a:solidFill>
                  <a:srgbClr val="002060"/>
                </a:solidFill>
                <a:latin typeface="Verdana" pitchFamily="34" charset="0"/>
                <a:ea typeface="Verdana" pitchFamily="34" charset="0"/>
                <a:cs typeface="Verdana" pitchFamily="34" charset="0"/>
              </a:rPr>
              <a:t>. The Action aims at supporting existing small and very small enterprises, in order to upgrade and improve their competitive position in domestic and international markets, by investing in the modernization of their production equipment and by adopting product certifications. </a:t>
            </a:r>
          </a:p>
          <a:p>
            <a:pPr algn="just"/>
            <a:endParaRPr lang="en-US" sz="1200">
              <a:solidFill>
                <a:srgbClr val="002060"/>
              </a:solidFill>
              <a:latin typeface="Verdana" pitchFamily="34" charset="0"/>
              <a:ea typeface="Verdana" pitchFamily="34" charset="0"/>
              <a:cs typeface="Verdana" pitchFamily="34" charset="0"/>
            </a:endParaRPr>
          </a:p>
          <a:p>
            <a:pPr algn="just"/>
            <a:endParaRPr lang="el-GR" sz="1200">
              <a:solidFill>
                <a:srgbClr val="002060"/>
              </a:solidFill>
              <a:latin typeface="Verdana" pitchFamily="34" charset="0"/>
              <a:ea typeface="Verdana" pitchFamily="34" charset="0"/>
              <a:cs typeface="Verdana" pitchFamily="34" charset="0"/>
            </a:endParaRPr>
          </a:p>
          <a:p>
            <a:pPr algn="just"/>
            <a:r>
              <a:rPr lang="en-US" sz="1200">
                <a:solidFill>
                  <a:srgbClr val="002060"/>
                </a:solidFill>
                <a:latin typeface="Verdana" pitchFamily="34" charset="0"/>
                <a:ea typeface="Verdana" pitchFamily="34" charset="0"/>
                <a:cs typeface="Verdana" pitchFamily="34" charset="0"/>
              </a:rPr>
              <a:t>The investment’s total budget is 53.538,00 € out of which 34.499,70 €  is public expenditure.  The Action is co-financed by Greece and the European Union - European Regional Development Fund.</a:t>
            </a:r>
          </a:p>
        </p:txBody>
      </p:sp>
      <p:sp>
        <p:nvSpPr>
          <p:cNvPr id="6" name="5 - TextBox"/>
          <p:cNvSpPr txBox="1"/>
          <p:nvPr/>
        </p:nvSpPr>
        <p:spPr>
          <a:xfrm>
            <a:off x="810196" y="6337126"/>
            <a:ext cx="9217024" cy="4394665"/>
          </a:xfrm>
          <a:prstGeom prst="rect">
            <a:avLst/>
          </a:prstGeom>
          <a:noFill/>
        </p:spPr>
        <p:txBody>
          <a:bodyPr wrap="square" rtlCol="0">
            <a:spAutoFit/>
          </a:bodyPr>
          <a:lst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a:lstStyle>
          <a:p>
            <a:pPr>
              <a:lnSpc>
                <a:spcPct val="150000"/>
              </a:lnSpc>
            </a:pPr>
            <a:r>
              <a:rPr lang="en-US" sz="1200" b="1">
                <a:solidFill>
                  <a:srgbClr val="002060"/>
                </a:solidFill>
                <a:latin typeface="Verdana" pitchFamily="34" charset="0"/>
                <a:ea typeface="Verdana" pitchFamily="34" charset="0"/>
                <a:cs typeface="Verdana" pitchFamily="34" charset="0"/>
              </a:rPr>
              <a:t>The approved co-financed Business Plan includes investments on the following categories:</a:t>
            </a:r>
          </a:p>
          <a:p>
            <a:pPr indent="-171450">
              <a:lnSpc>
                <a:spcPct val="15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Machinery – Equipment </a:t>
            </a:r>
          </a:p>
          <a:p>
            <a:endParaRPr lang="en-US" sz="1200">
              <a:solidFill>
                <a:srgbClr val="002060"/>
              </a:solidFill>
              <a:latin typeface="Verdana" pitchFamily="34" charset="0"/>
              <a:ea typeface="Verdana" pitchFamily="34" charset="0"/>
              <a:cs typeface="Verdana" pitchFamily="34" charset="0"/>
            </a:endParaRPr>
          </a:p>
          <a:p>
            <a:pPr lvl="0">
              <a:lnSpc>
                <a:spcPct val="150000"/>
              </a:lnSpc>
            </a:pPr>
            <a:r>
              <a:rPr lang="en-US" sz="1200" b="1">
                <a:solidFill>
                  <a:srgbClr val="002060"/>
                </a:solidFill>
                <a:latin typeface="Verdana" pitchFamily="34" charset="0"/>
                <a:ea typeface="Verdana" pitchFamily="34" charset="0"/>
                <a:cs typeface="Verdana" pitchFamily="34" charset="0"/>
              </a:rPr>
              <a:t>Through the participation in the Action, the enterprise achieved:</a:t>
            </a:r>
          </a:p>
          <a:p>
            <a:pPr lvl="0">
              <a:lnSpc>
                <a:spcPct val="15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Competitiveness improvement </a:t>
            </a:r>
          </a:p>
          <a:p>
            <a:pPr lvl="0">
              <a:lnSpc>
                <a:spcPct val="15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Increase of profitability  </a:t>
            </a:r>
          </a:p>
          <a:p>
            <a:pPr lvl="0">
              <a:lnSpc>
                <a:spcPct val="15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Reinforcement of an extrovert business profile </a:t>
            </a:r>
          </a:p>
          <a:p>
            <a:pPr lvl="0">
              <a:lnSpc>
                <a:spcPct val="15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Market expenditure by adopting new products and services </a:t>
            </a:r>
          </a:p>
          <a:p>
            <a:pPr lvl="0">
              <a:lnSpc>
                <a:spcPct val="15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Creation of better quality products and services  </a:t>
            </a:r>
          </a:p>
          <a:p>
            <a:pPr lvl="0">
              <a:lnSpc>
                <a:spcPct val="15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Increase of productivity and improvement of operational procedures </a:t>
            </a:r>
          </a:p>
          <a:p>
            <a:pPr lvl="0">
              <a:lnSpc>
                <a:spcPct val="15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Entrepreneurship Reinforcement </a:t>
            </a:r>
          </a:p>
          <a:p>
            <a:pPr lvl="0">
              <a:lnSpc>
                <a:spcPct val="15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Creation/ retention of jobs</a:t>
            </a:r>
          </a:p>
          <a:p>
            <a:pPr lvl="0">
              <a:lnSpc>
                <a:spcPct val="150000"/>
              </a:lnSpc>
              <a:buFont typeface="Wingdings" panose="05000000000000000000" pitchFamily="2" charset="2"/>
              <a:buChar char="ü"/>
            </a:pPr>
            <a:r>
              <a:rPr lang="en-US" sz="1200">
                <a:solidFill>
                  <a:srgbClr val="002060"/>
                </a:solidFill>
                <a:latin typeface="Verdana" pitchFamily="34" charset="0"/>
                <a:ea typeface="Verdana" pitchFamily="34" charset="0"/>
                <a:cs typeface="Verdana" pitchFamily="34" charset="0"/>
              </a:rPr>
              <a:t>   Other …………………………………………………………</a:t>
            </a:r>
          </a:p>
          <a:p>
            <a:pPr lvl="0">
              <a:lnSpc>
                <a:spcPct val="150000"/>
              </a:lnSpc>
              <a:buFont typeface="Wingdings" panose="05000000000000000000" pitchFamily="2" charset="2"/>
              <a:buChar char="ü"/>
            </a:pPr>
            <a:endParaRPr lang="en-US" sz="1200">
              <a:solidFill>
                <a:srgbClr val="002060"/>
              </a:solidFill>
              <a:latin typeface="Verdana" pitchFamily="34" charset="0"/>
              <a:ea typeface="Verdana" pitchFamily="34" charset="0"/>
              <a:cs typeface="Verdana" pitchFamily="34" charset="0"/>
            </a:endParaRPr>
          </a:p>
          <a:p>
            <a:pPr lvl="0">
              <a:lnSpc>
                <a:spcPct val="150000"/>
              </a:lnSpc>
            </a:pPr>
            <a:r>
              <a:rPr lang="en-US" sz="1200">
                <a:solidFill>
                  <a:srgbClr val="002060"/>
                </a:solidFill>
                <a:latin typeface="Verdana" pitchFamily="34" charset="0"/>
                <a:ea typeface="Verdana" pitchFamily="34" charset="0"/>
                <a:cs typeface="Verdana" pitchFamily="34" charset="0"/>
              </a:rPr>
              <a:t>The support of EPAnEK proved beneficial, not only for the enterprise but for the competitiveness of the national as well as the local economy. </a:t>
            </a:r>
            <a:endParaRPr lang="el-GR" sz="1200">
              <a:solidFill>
                <a:srgbClr val="002060"/>
              </a:solidFill>
              <a:latin typeface="Verdana" pitchFamily="34" charset="0"/>
              <a:ea typeface="Verdana" pitchFamily="34" charset="0"/>
              <a:cs typeface="Verdana" pitchFamily="34" charset="0"/>
            </a:endParaRPr>
          </a:p>
        </p:txBody>
      </p:sp>
    </p:spTree>
  </p:cSld>
  <p:clrMapOvr>
    <a:masterClrMapping/>
  </p:clrMapOvr>
  <p:transition spd="med"/>
  <p:timing/>
</p:sld>
</file>

<file path=ppt/tags/tag1.xml><?xml version="1.0" encoding="utf-8"?>
<p:tagLst xmlns:p="http://schemas.openxmlformats.org/presentationml/2006/main">
  <p:tag name="AS_NET" val="6.0.28"/>
  <p:tag name="AS_OS" val="Unix 6.5.0.1014"/>
  <p:tag name="AS_RELEASE_DATE" val="2023.01.14"/>
  <p:tag name="AS_TITLE" val="Aspose.Slides for .NET5"/>
  <p:tag name="AS_VERSION" val="23.1"/>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29</Paragraphs>
  <Slides>2</Slides>
  <Notes>0</Notes>
  <TotalTime>1</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2</vt:i4>
      </vt:variant>
    </vt:vector>
  </HeadingPairs>
  <TitlesOfParts>
    <vt:vector baseType="lpstr" size="7">
      <vt:lpstr>Arial</vt:lpstr>
      <vt:lpstr>Calibri</vt:lpstr>
      <vt:lpstr>Verdana</vt:lpstr>
      <vt:lpstr>Wingdings</vt:lpstr>
      <vt:lpstr>Office Theme</vt:lpstr>
      <vt:lpstr>PowerPoint Presentation</vt:lpstr>
      <vt:lpstr>PowerPoint Presentation</vt:lpstr>
    </vt:vector>
  </TitlesOfParts>
  <LinksUpToDate>0</LinksUpToDate>
  <SharedDoc>0</SharedDoc>
  <HyperlinksChanged>0</HyperlinksChanged>
  <Application>Aspose.Slides for .NET</Application>
  <AppVersion>23.0100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2024-04-02T14:36:50.210</cp:lastPrinted>
  <dcterms:created xsi:type="dcterms:W3CDTF">2024-04-02T14:36:50Z</dcterms:created>
  <dcterms:modified xsi:type="dcterms:W3CDTF">2024-04-02T14:36:50Z</dcterms:modified>
</cp:coreProperties>
</file>